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85" r:id="rId3"/>
    <p:sldId id="286" r:id="rId4"/>
    <p:sldId id="287" r:id="rId5"/>
    <p:sldId id="288" r:id="rId6"/>
    <p:sldId id="289" r:id="rId7"/>
    <p:sldId id="293" r:id="rId8"/>
    <p:sldId id="265" r:id="rId9"/>
  </p:sldIdLst>
  <p:sldSz cx="9144000" cy="5143500" type="screen16x9"/>
  <p:notesSz cx="6858000" cy="9144000"/>
  <p:embeddedFontLst>
    <p:embeddedFont>
      <p:font typeface="Walter Turncoat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Sniglet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BD9865B-9418-4687-A868-1D698EF84E2D}">
  <a:tblStyle styleId="{6BD9865B-9418-4687-A868-1D698EF84E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3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6296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03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2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97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35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3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27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21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err="1"/>
              <a:t>Anauê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Projeto 2018</a:t>
            </a:r>
            <a:endParaRPr lang="en" dirty="0"/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1579178" y="3213912"/>
            <a:ext cx="1014484" cy="642683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6612288" y="1923463"/>
            <a:ext cx="750219" cy="664172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/>
          <p:nvPr/>
        </p:nvSpPr>
        <p:spPr>
          <a:xfrm>
            <a:off x="3850754" y="2468734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170145" y="2519287"/>
            <a:ext cx="2058016" cy="101596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045614" y="719847"/>
            <a:ext cx="1052761" cy="922444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70">
            <a:extLst>
              <a:ext uri="{FF2B5EF4-FFF2-40B4-BE49-F238E27FC236}">
                <a16:creationId xmlns:a16="http://schemas.microsoft.com/office/drawing/2014/main" xmlns="" id="{8E8FAEE3-AA1E-4490-B4DC-CF3105B8C5BA}"/>
              </a:ext>
            </a:extLst>
          </p:cNvPr>
          <p:cNvSpPr txBox="1">
            <a:spLocks/>
          </p:cNvSpPr>
          <p:nvPr/>
        </p:nvSpPr>
        <p:spPr>
          <a:xfrm>
            <a:off x="2080169" y="3839167"/>
            <a:ext cx="6179951" cy="115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pt-BR" sz="3200" dirty="0"/>
              <a:t>Fazendo </a:t>
            </a:r>
            <a:r>
              <a:rPr lang="pt-BR" sz="3200" dirty="0" err="1"/>
              <a:t>p</a:t>
            </a:r>
            <a:r>
              <a:rPr lang="pt-BR" sz="3200" dirty="0" err="1">
                <a:solidFill>
                  <a:srgbClr val="FFC000"/>
                </a:solidFill>
              </a:rPr>
              <a:t>A</a:t>
            </a:r>
            <a:r>
              <a:rPr lang="pt-BR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pt-BR" sz="3200" dirty="0" err="1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pt-BR" sz="3200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t-BR" sz="3200" dirty="0"/>
              <a:t> na sua vida</a:t>
            </a:r>
            <a:endParaRPr lang="en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744780" y="229041"/>
            <a:ext cx="3256001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dirty="0"/>
              <a:t>Projetos 2018</a:t>
            </a:r>
            <a:endParaRPr lang="en" sz="3200" dirty="0"/>
          </a:p>
        </p:txBody>
      </p:sp>
      <p:sp>
        <p:nvSpPr>
          <p:cNvPr id="53" name="Shape 53"/>
          <p:cNvSpPr/>
          <p:nvPr/>
        </p:nvSpPr>
        <p:spPr>
          <a:xfrm>
            <a:off x="4841154" y="229041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045384" y="494211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85ADF37-3B6C-40C7-BF87-65855091282E}"/>
              </a:ext>
            </a:extLst>
          </p:cNvPr>
          <p:cNvSpPr/>
          <p:nvPr/>
        </p:nvSpPr>
        <p:spPr>
          <a:xfrm>
            <a:off x="1373011" y="1880421"/>
            <a:ext cx="6560288" cy="240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err="1">
                <a:solidFill>
                  <a:schemeClr val="accent3">
                    <a:lumMod val="75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Anauê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Sustentável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accent3">
                  <a:lumMod val="75000"/>
                </a:schemeClr>
              </a:solidFill>
              <a:latin typeface="Snigle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Ao longo do ano serão levados a cabo vários projetos para envolver os alunos com as preocupações sobre reciclagem, preservação de meio ambiente, utilização de recursos e diminuição dos desperdícios. </a:t>
            </a:r>
          </a:p>
        </p:txBody>
      </p:sp>
      <p:grpSp>
        <p:nvGrpSpPr>
          <p:cNvPr id="10" name="Shape 383">
            <a:extLst>
              <a:ext uri="{FF2B5EF4-FFF2-40B4-BE49-F238E27FC236}">
                <a16:creationId xmlns:a16="http://schemas.microsoft.com/office/drawing/2014/main" xmlns="" id="{90923589-E6E2-4320-A49D-A70AA4BE1C94}"/>
              </a:ext>
            </a:extLst>
          </p:cNvPr>
          <p:cNvGrpSpPr/>
          <p:nvPr/>
        </p:nvGrpSpPr>
        <p:grpSpPr>
          <a:xfrm>
            <a:off x="1373011" y="2151861"/>
            <a:ext cx="2818833" cy="420033"/>
            <a:chOff x="242825" y="1204225"/>
            <a:chExt cx="2136775" cy="318400"/>
          </a:xfrm>
        </p:grpSpPr>
        <p:sp>
          <p:nvSpPr>
            <p:cNvPr id="11" name="Shape 384">
              <a:extLst>
                <a:ext uri="{FF2B5EF4-FFF2-40B4-BE49-F238E27FC236}">
                  <a16:creationId xmlns:a16="http://schemas.microsoft.com/office/drawing/2014/main" xmlns="" id="{BF7BF458-3E06-484F-8ED7-AF71CC22C3F9}"/>
                </a:ext>
              </a:extLst>
            </p:cNvPr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85">
              <a:extLst>
                <a:ext uri="{FF2B5EF4-FFF2-40B4-BE49-F238E27FC236}">
                  <a16:creationId xmlns:a16="http://schemas.microsoft.com/office/drawing/2014/main" xmlns="" id="{C02109DE-3815-47EB-930C-EA4B8D3B086F}"/>
                </a:ext>
              </a:extLst>
            </p:cNvPr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350">
            <a:extLst>
              <a:ext uri="{FF2B5EF4-FFF2-40B4-BE49-F238E27FC236}">
                <a16:creationId xmlns:a16="http://schemas.microsoft.com/office/drawing/2014/main" xmlns="" id="{7DC6EC35-1B17-4786-8054-DCB689D7C1BF}"/>
              </a:ext>
            </a:extLst>
          </p:cNvPr>
          <p:cNvSpPr/>
          <p:nvPr/>
        </p:nvSpPr>
        <p:spPr>
          <a:xfrm>
            <a:off x="4308149" y="1835410"/>
            <a:ext cx="435122" cy="572043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351">
            <a:extLst>
              <a:ext uri="{FF2B5EF4-FFF2-40B4-BE49-F238E27FC236}">
                <a16:creationId xmlns:a16="http://schemas.microsoft.com/office/drawing/2014/main" xmlns="" id="{B5FB988B-C803-4A6F-AF7E-8AFE55336E41}"/>
              </a:ext>
            </a:extLst>
          </p:cNvPr>
          <p:cNvSpPr/>
          <p:nvPr/>
        </p:nvSpPr>
        <p:spPr>
          <a:xfrm>
            <a:off x="4859077" y="1887746"/>
            <a:ext cx="546109" cy="528229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744780" y="229041"/>
            <a:ext cx="3256001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dirty="0"/>
              <a:t>Projetos 2018</a:t>
            </a:r>
            <a:endParaRPr lang="en" sz="3200" dirty="0"/>
          </a:p>
        </p:txBody>
      </p:sp>
      <p:sp>
        <p:nvSpPr>
          <p:cNvPr id="53" name="Shape 53"/>
          <p:cNvSpPr/>
          <p:nvPr/>
        </p:nvSpPr>
        <p:spPr>
          <a:xfrm>
            <a:off x="4841154" y="229041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045384" y="494211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85ADF37-3B6C-40C7-BF87-65855091282E}"/>
              </a:ext>
            </a:extLst>
          </p:cNvPr>
          <p:cNvSpPr/>
          <p:nvPr/>
        </p:nvSpPr>
        <p:spPr>
          <a:xfrm>
            <a:off x="659219" y="833824"/>
            <a:ext cx="7814930" cy="415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err="1">
                <a:solidFill>
                  <a:schemeClr val="accent4">
                    <a:lumMod val="75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Anauê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Solidário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accent4">
                  <a:lumMod val="75000"/>
                </a:schemeClr>
              </a:solidFill>
              <a:latin typeface="Snigle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desenhado para envolver a comunidade local com o apoio da Pastoral do Mendel.  Ao longo do ano desenvolveremos ações de apresentação dos alunos em Instituições Sociais, tais como asilos, orfanatos e hospitais.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Este projeto também contempla a arrecadação de doações de alimentos,  material de higiene  pessoal, roupas e brinquedos que serão destinados a estas instituições.  Algumas apresentações terão o objetivo de receber este tipo de doação como forma de ingresso. </a:t>
            </a:r>
          </a:p>
        </p:txBody>
      </p:sp>
      <p:grpSp>
        <p:nvGrpSpPr>
          <p:cNvPr id="6" name="Shape 383">
            <a:extLst>
              <a:ext uri="{FF2B5EF4-FFF2-40B4-BE49-F238E27FC236}">
                <a16:creationId xmlns:a16="http://schemas.microsoft.com/office/drawing/2014/main" xmlns="" id="{921A6E05-1AE7-441C-AC02-763A0BB888C3}"/>
              </a:ext>
            </a:extLst>
          </p:cNvPr>
          <p:cNvGrpSpPr/>
          <p:nvPr/>
        </p:nvGrpSpPr>
        <p:grpSpPr>
          <a:xfrm>
            <a:off x="458611" y="1127786"/>
            <a:ext cx="2818833" cy="420033"/>
            <a:chOff x="242825" y="1204225"/>
            <a:chExt cx="2136775" cy="318400"/>
          </a:xfrm>
        </p:grpSpPr>
        <p:sp>
          <p:nvSpPr>
            <p:cNvPr id="7" name="Shape 384">
              <a:extLst>
                <a:ext uri="{FF2B5EF4-FFF2-40B4-BE49-F238E27FC236}">
                  <a16:creationId xmlns:a16="http://schemas.microsoft.com/office/drawing/2014/main" xmlns="" id="{1B27B41F-4486-43A1-838E-7271656C1EB7}"/>
                </a:ext>
              </a:extLst>
            </p:cNvPr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85">
              <a:extLst>
                <a:ext uri="{FF2B5EF4-FFF2-40B4-BE49-F238E27FC236}">
                  <a16:creationId xmlns:a16="http://schemas.microsoft.com/office/drawing/2014/main" xmlns="" id="{3333B1FB-9A51-4E2B-9ECF-6984CB471D3F}"/>
                </a:ext>
              </a:extLst>
            </p:cNvPr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302">
            <a:extLst>
              <a:ext uri="{FF2B5EF4-FFF2-40B4-BE49-F238E27FC236}">
                <a16:creationId xmlns:a16="http://schemas.microsoft.com/office/drawing/2014/main" xmlns="" id="{8F660290-94F2-48FA-B2EA-355D3BC89770}"/>
              </a:ext>
            </a:extLst>
          </p:cNvPr>
          <p:cNvSpPr/>
          <p:nvPr/>
        </p:nvSpPr>
        <p:spPr>
          <a:xfrm>
            <a:off x="3677289" y="919982"/>
            <a:ext cx="376517" cy="332917"/>
          </a:xfrm>
          <a:custGeom>
            <a:avLst/>
            <a:gdLst/>
            <a:ahLst/>
            <a:cxnLst/>
            <a:rect l="0" t="0" r="0" b="0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319">
            <a:extLst>
              <a:ext uri="{FF2B5EF4-FFF2-40B4-BE49-F238E27FC236}">
                <a16:creationId xmlns:a16="http://schemas.microsoft.com/office/drawing/2014/main" xmlns="" id="{6F528E99-3979-4229-B64A-C7502B2D55FB}"/>
              </a:ext>
            </a:extLst>
          </p:cNvPr>
          <p:cNvSpPr/>
          <p:nvPr/>
        </p:nvSpPr>
        <p:spPr>
          <a:xfrm>
            <a:off x="3331063" y="1252219"/>
            <a:ext cx="346226" cy="348324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333">
            <a:extLst>
              <a:ext uri="{FF2B5EF4-FFF2-40B4-BE49-F238E27FC236}">
                <a16:creationId xmlns:a16="http://schemas.microsoft.com/office/drawing/2014/main" xmlns="" id="{C2B423F9-B9E6-4C0B-89E3-A069341F40C2}"/>
              </a:ext>
            </a:extLst>
          </p:cNvPr>
          <p:cNvSpPr/>
          <p:nvPr/>
        </p:nvSpPr>
        <p:spPr>
          <a:xfrm>
            <a:off x="3044078" y="500794"/>
            <a:ext cx="373327" cy="376517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34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744780" y="229041"/>
            <a:ext cx="3256001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dirty="0"/>
              <a:t>Projetos 2018</a:t>
            </a:r>
            <a:endParaRPr lang="en" sz="3200" dirty="0"/>
          </a:p>
        </p:txBody>
      </p:sp>
      <p:sp>
        <p:nvSpPr>
          <p:cNvPr id="53" name="Shape 53"/>
          <p:cNvSpPr/>
          <p:nvPr/>
        </p:nvSpPr>
        <p:spPr>
          <a:xfrm>
            <a:off x="4841154" y="229041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85ADF37-3B6C-40C7-BF87-65855091282E}"/>
              </a:ext>
            </a:extLst>
          </p:cNvPr>
          <p:cNvSpPr/>
          <p:nvPr/>
        </p:nvSpPr>
        <p:spPr>
          <a:xfrm>
            <a:off x="1193795" y="1351611"/>
            <a:ext cx="6560288" cy="349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Anauê</a:t>
            </a:r>
            <a:r>
              <a:rPr 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Família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  <a:latin typeface="Snigle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Por compreender que a família é o eixo central da formação do indivíduo, nos preocupamos em realizar atividades que apoiem o resgate dos valores essenciais da boa convivência, do respeito e da harmonia.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Snigle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Neste eixo, desenvolveremos palestras, workshops, passeios culturais e apresentações que envolvam as famílias dos alunos. </a:t>
            </a:r>
          </a:p>
        </p:txBody>
      </p:sp>
      <p:grpSp>
        <p:nvGrpSpPr>
          <p:cNvPr id="6" name="Shape 383">
            <a:extLst>
              <a:ext uri="{FF2B5EF4-FFF2-40B4-BE49-F238E27FC236}">
                <a16:creationId xmlns:a16="http://schemas.microsoft.com/office/drawing/2014/main" xmlns="" id="{0D9B323E-EB00-4C55-8243-10E09C3F9E46}"/>
              </a:ext>
            </a:extLst>
          </p:cNvPr>
          <p:cNvGrpSpPr/>
          <p:nvPr/>
        </p:nvGrpSpPr>
        <p:grpSpPr>
          <a:xfrm>
            <a:off x="747228" y="1662763"/>
            <a:ext cx="2818833" cy="420033"/>
            <a:chOff x="242825" y="1204225"/>
            <a:chExt cx="2136775" cy="318400"/>
          </a:xfrm>
        </p:grpSpPr>
        <p:sp>
          <p:nvSpPr>
            <p:cNvPr id="7" name="Shape 384">
              <a:extLst>
                <a:ext uri="{FF2B5EF4-FFF2-40B4-BE49-F238E27FC236}">
                  <a16:creationId xmlns:a16="http://schemas.microsoft.com/office/drawing/2014/main" xmlns="" id="{BA60EB9B-5B57-488E-A65B-461AA47EEAC4}"/>
                </a:ext>
              </a:extLst>
            </p:cNvPr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85">
              <a:extLst>
                <a:ext uri="{FF2B5EF4-FFF2-40B4-BE49-F238E27FC236}">
                  <a16:creationId xmlns:a16="http://schemas.microsoft.com/office/drawing/2014/main" xmlns="" id="{EBC1D488-FB8C-46EF-94C1-59A6F75A3511}"/>
                </a:ext>
              </a:extLst>
            </p:cNvPr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325">
            <a:extLst>
              <a:ext uri="{FF2B5EF4-FFF2-40B4-BE49-F238E27FC236}">
                <a16:creationId xmlns:a16="http://schemas.microsoft.com/office/drawing/2014/main" xmlns="" id="{13EA3D7E-9812-46F7-BB47-FBD60A5CBBD2}"/>
              </a:ext>
            </a:extLst>
          </p:cNvPr>
          <p:cNvSpPr/>
          <p:nvPr/>
        </p:nvSpPr>
        <p:spPr>
          <a:xfrm>
            <a:off x="5010979" y="390208"/>
            <a:ext cx="422259" cy="481666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322">
            <a:extLst>
              <a:ext uri="{FF2B5EF4-FFF2-40B4-BE49-F238E27FC236}">
                <a16:creationId xmlns:a16="http://schemas.microsoft.com/office/drawing/2014/main" xmlns="" id="{6F27D816-F15F-4B57-8003-A1B9BF572935}"/>
              </a:ext>
            </a:extLst>
          </p:cNvPr>
          <p:cNvSpPr/>
          <p:nvPr/>
        </p:nvSpPr>
        <p:spPr>
          <a:xfrm>
            <a:off x="8451316" y="2082796"/>
            <a:ext cx="186685" cy="460550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324">
            <a:extLst>
              <a:ext uri="{FF2B5EF4-FFF2-40B4-BE49-F238E27FC236}">
                <a16:creationId xmlns:a16="http://schemas.microsoft.com/office/drawing/2014/main" xmlns="" id="{C524F890-AD01-411D-8512-68921AAC1080}"/>
              </a:ext>
            </a:extLst>
          </p:cNvPr>
          <p:cNvSpPr/>
          <p:nvPr/>
        </p:nvSpPr>
        <p:spPr>
          <a:xfrm>
            <a:off x="8200650" y="2194475"/>
            <a:ext cx="147324" cy="34887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323">
            <a:extLst>
              <a:ext uri="{FF2B5EF4-FFF2-40B4-BE49-F238E27FC236}">
                <a16:creationId xmlns:a16="http://schemas.microsoft.com/office/drawing/2014/main" xmlns="" id="{1CCB7D34-5029-4888-804F-E27187406A04}"/>
              </a:ext>
            </a:extLst>
          </p:cNvPr>
          <p:cNvSpPr/>
          <p:nvPr/>
        </p:nvSpPr>
        <p:spPr>
          <a:xfrm>
            <a:off x="7944028" y="2090294"/>
            <a:ext cx="161683" cy="455217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64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784375" y="160548"/>
            <a:ext cx="8019383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 smtClean="0"/>
              <a:t> </a:t>
            </a:r>
            <a:r>
              <a:rPr lang="pt-BR" sz="3600" dirty="0" smtClean="0"/>
              <a:t>Ampliação do </a:t>
            </a:r>
            <a:r>
              <a:rPr lang="pt-BR" sz="3600" dirty="0"/>
              <a:t>quadro de Cursos</a:t>
            </a:r>
            <a:endParaRPr lang="en" sz="3600" dirty="0"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77712" y="765183"/>
            <a:ext cx="8495414" cy="26401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/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t-BR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Novos cursos </a:t>
            </a:r>
          </a:p>
          <a:p>
            <a:pPr lvl="0"/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Artes Manuais (oficinas e cursos regulares) </a:t>
            </a:r>
          </a:p>
          <a:p>
            <a:pPr lvl="0"/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Curso de Prática de Banda</a:t>
            </a:r>
          </a:p>
          <a:p>
            <a:pPr lvl="0"/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Curso de </a:t>
            </a:r>
            <a:r>
              <a:rPr lang="pt-BR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Ukulele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Shape 392">
            <a:extLst>
              <a:ext uri="{FF2B5EF4-FFF2-40B4-BE49-F238E27FC236}">
                <a16:creationId xmlns:a16="http://schemas.microsoft.com/office/drawing/2014/main" xmlns="" id="{C8918934-AABF-4C6F-B300-D40C326EF118}"/>
              </a:ext>
            </a:extLst>
          </p:cNvPr>
          <p:cNvGrpSpPr/>
          <p:nvPr/>
        </p:nvGrpSpPr>
        <p:grpSpPr>
          <a:xfrm>
            <a:off x="807176" y="3009287"/>
            <a:ext cx="1011199" cy="292499"/>
            <a:chOff x="271125" y="812725"/>
            <a:chExt cx="766525" cy="221725"/>
          </a:xfrm>
        </p:grpSpPr>
        <p:sp>
          <p:nvSpPr>
            <p:cNvPr id="6" name="Shape 393">
              <a:extLst>
                <a:ext uri="{FF2B5EF4-FFF2-40B4-BE49-F238E27FC236}">
                  <a16:creationId xmlns:a16="http://schemas.microsoft.com/office/drawing/2014/main" xmlns="" id="{8F2D5481-7C41-4514-8E4B-B5BBE1F81157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394">
              <a:extLst>
                <a:ext uri="{FF2B5EF4-FFF2-40B4-BE49-F238E27FC236}">
                  <a16:creationId xmlns:a16="http://schemas.microsoft.com/office/drawing/2014/main" xmlns="" id="{2892EDA4-F6A1-43D2-9513-E480EF16E33F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828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850124" y="236222"/>
            <a:ext cx="4999737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 smtClean="0"/>
              <a:t>          </a:t>
            </a:r>
            <a:r>
              <a:rPr lang="pt-BR" sz="3600" dirty="0" smtClean="0"/>
              <a:t>Musicalização</a:t>
            </a:r>
            <a:endParaRPr lang="en" sz="3600" dirty="0"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1875222"/>
            <a:ext cx="7772400" cy="78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pt-BR" dirty="0"/>
          </a:p>
          <a:p>
            <a:pPr lvl="0"/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Reestruturação do</a:t>
            </a:r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curso de </a:t>
            </a:r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Musicalização </a:t>
            </a: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Para o </a:t>
            </a:r>
            <a:r>
              <a:rPr lang="pt-B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Pré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do Ensino Infantil e para o </a:t>
            </a:r>
          </a:p>
          <a:p>
            <a:pPr lvl="0"/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Primeiro ano do Ensino Fundamental. </a:t>
            </a:r>
          </a:p>
          <a:p>
            <a:pPr lvl="0"/>
            <a:endParaRPr lang="pt-BR" dirty="0"/>
          </a:p>
        </p:txBody>
      </p:sp>
      <p:grpSp>
        <p:nvGrpSpPr>
          <p:cNvPr id="5" name="Shape 392">
            <a:extLst>
              <a:ext uri="{FF2B5EF4-FFF2-40B4-BE49-F238E27FC236}">
                <a16:creationId xmlns:a16="http://schemas.microsoft.com/office/drawing/2014/main" xmlns="" id="{C8429723-9513-4D76-B1E7-EAF9C51EFA3C}"/>
              </a:ext>
            </a:extLst>
          </p:cNvPr>
          <p:cNvGrpSpPr/>
          <p:nvPr/>
        </p:nvGrpSpPr>
        <p:grpSpPr>
          <a:xfrm>
            <a:off x="1124493" y="3395649"/>
            <a:ext cx="1011199" cy="292499"/>
            <a:chOff x="271125" y="812725"/>
            <a:chExt cx="766525" cy="221725"/>
          </a:xfrm>
        </p:grpSpPr>
        <p:sp>
          <p:nvSpPr>
            <p:cNvPr id="6" name="Shape 393">
              <a:extLst>
                <a:ext uri="{FF2B5EF4-FFF2-40B4-BE49-F238E27FC236}">
                  <a16:creationId xmlns:a16="http://schemas.microsoft.com/office/drawing/2014/main" xmlns="" id="{00AE43B6-7CA7-4455-855C-E6CD66FE360E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394">
              <a:extLst>
                <a:ext uri="{FF2B5EF4-FFF2-40B4-BE49-F238E27FC236}">
                  <a16:creationId xmlns:a16="http://schemas.microsoft.com/office/drawing/2014/main" xmlns="" id="{39D0D2DD-1245-4AD5-A8A4-728E8FE50C48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847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801380" y="765944"/>
            <a:ext cx="6342321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       </a:t>
            </a:r>
            <a:r>
              <a:rPr lang="pt-BR" sz="4000" dirty="0"/>
              <a:t>Tecnologia</a:t>
            </a:r>
            <a:endParaRPr lang="en" sz="3200" dirty="0"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1653901"/>
            <a:ext cx="7772400" cy="78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/>
            <a:endParaRPr 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lvl="0"/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Associação a uma empresa com o uso de tecnologia para aprimorar o ensino da </a:t>
            </a:r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Teoria Musical </a:t>
            </a:r>
          </a:p>
          <a:p>
            <a:pPr lvl="0"/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para alunos a partir 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 4º ano do fundamental I 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 EAD – </a:t>
            </a:r>
            <a:r>
              <a:rPr lang="pt-BR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On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Line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</a:t>
            </a:r>
          </a:p>
          <a:p>
            <a:pPr lvl="0"/>
            <a:endParaRPr 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Shape 392">
            <a:extLst>
              <a:ext uri="{FF2B5EF4-FFF2-40B4-BE49-F238E27FC236}">
                <a16:creationId xmlns:a16="http://schemas.microsoft.com/office/drawing/2014/main" xmlns="" id="{1B9FE5B8-7984-4A89-8E5B-367DAC858235}"/>
              </a:ext>
            </a:extLst>
          </p:cNvPr>
          <p:cNvGrpSpPr/>
          <p:nvPr/>
        </p:nvGrpSpPr>
        <p:grpSpPr>
          <a:xfrm>
            <a:off x="342447" y="2967387"/>
            <a:ext cx="1011199" cy="292499"/>
            <a:chOff x="271125" y="812725"/>
            <a:chExt cx="766525" cy="221725"/>
          </a:xfrm>
        </p:grpSpPr>
        <p:sp>
          <p:nvSpPr>
            <p:cNvPr id="6" name="Shape 393">
              <a:extLst>
                <a:ext uri="{FF2B5EF4-FFF2-40B4-BE49-F238E27FC236}">
                  <a16:creationId xmlns:a16="http://schemas.microsoft.com/office/drawing/2014/main" xmlns="" id="{F554393B-46BA-4077-A4DD-235EA164021B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394">
              <a:extLst>
                <a:ext uri="{FF2B5EF4-FFF2-40B4-BE49-F238E27FC236}">
                  <a16:creationId xmlns:a16="http://schemas.microsoft.com/office/drawing/2014/main" xmlns="" id="{C3E2147F-3D0A-4F0B-A610-A722C8A4F8C3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524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142126" y="1561254"/>
            <a:ext cx="4200299" cy="20750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Um novo ano,</a:t>
            </a:r>
          </a:p>
          <a:p>
            <a:pPr lvl="0" algn="ctr" rtl="0">
              <a:spcBef>
                <a:spcPts val="0"/>
              </a:spcBef>
              <a:buNone/>
            </a:pPr>
            <a:endParaRPr lang="pt-BR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pt-B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Novos desafios. </a:t>
            </a:r>
          </a:p>
        </p:txBody>
      </p:sp>
      <p:sp>
        <p:nvSpPr>
          <p:cNvPr id="130" name="Shape 130"/>
          <p:cNvSpPr/>
          <p:nvPr/>
        </p:nvSpPr>
        <p:spPr>
          <a:xfrm>
            <a:off x="777300" y="1371598"/>
            <a:ext cx="2861797" cy="2454412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152" name="Picture 8" descr="Imagem relacionada">
            <a:extLst>
              <a:ext uri="{FF2B5EF4-FFF2-40B4-BE49-F238E27FC236}">
                <a16:creationId xmlns:a16="http://schemas.microsoft.com/office/drawing/2014/main" xmlns="" id="{E2951A7A-AFCF-45EC-B186-386837B7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0" y="1710233"/>
            <a:ext cx="2445488" cy="17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274</Words>
  <Application>Microsoft Office PowerPoint</Application>
  <PresentationFormat>Apresentação na tela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Walter Turncoat</vt:lpstr>
      <vt:lpstr>Calibri</vt:lpstr>
      <vt:lpstr>Times New Roman</vt:lpstr>
      <vt:lpstr>Sniglet</vt:lpstr>
      <vt:lpstr>Ursula template</vt:lpstr>
      <vt:lpstr>Anauê Projeto 2018</vt:lpstr>
      <vt:lpstr>Projetos 2018</vt:lpstr>
      <vt:lpstr>Projetos 2018</vt:lpstr>
      <vt:lpstr>Projetos 2018</vt:lpstr>
      <vt:lpstr> Ampliação do quadro de Cursos</vt:lpstr>
      <vt:lpstr>          Musicalização</vt:lpstr>
      <vt:lpstr>       Tecnologia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Mauro Kaluf</dc:creator>
  <cp:lastModifiedBy>NelcyBS</cp:lastModifiedBy>
  <cp:revision>21</cp:revision>
  <dcterms:modified xsi:type="dcterms:W3CDTF">2017-11-20T12:47:44Z</dcterms:modified>
</cp:coreProperties>
</file>